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9312" y="2443162"/>
            <a:ext cx="7953375" cy="19716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747837"/>
            <a:ext cx="11515725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4653136"/>
            <a:ext cx="1008112" cy="4570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18643" y="4653136"/>
            <a:ext cx="1008112" cy="4570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47038" y="4653136"/>
            <a:ext cx="1008112" cy="4570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2019300"/>
            <a:ext cx="11487150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4293096"/>
            <a:ext cx="8640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61330" y="4293096"/>
            <a:ext cx="8640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56348" y="4293096"/>
            <a:ext cx="8640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86090" y="4293096"/>
            <a:ext cx="8640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734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728787"/>
            <a:ext cx="11410950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4770289"/>
            <a:ext cx="864096" cy="3589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55655" y="4770289"/>
            <a:ext cx="864096" cy="3589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62247" y="4770289"/>
            <a:ext cx="864096" cy="3589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07735" y="4770289"/>
            <a:ext cx="864096" cy="3589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163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34775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1916832"/>
            <a:ext cx="6696744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5486052"/>
            <a:ext cx="5256584" cy="5352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130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2026-02-24T10:27:58Z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